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74" r:id="rId2"/>
    <p:sldId id="267" r:id="rId3"/>
    <p:sldId id="276" r:id="rId4"/>
    <p:sldId id="259" r:id="rId5"/>
  </p:sldIdLst>
  <p:sldSz cx="12192000" cy="6858000"/>
  <p:notesSz cx="6858000" cy="9144000"/>
  <p:defaultTextStyle>
    <a:defPPr>
      <a:defRPr lang="fi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847" autoAdjust="0"/>
    <p:restoredTop sz="78863" autoAdjust="0"/>
  </p:normalViewPr>
  <p:slideViewPr>
    <p:cSldViewPr snapToGrid="0">
      <p:cViewPr varScale="1">
        <p:scale>
          <a:sx n="78" d="100"/>
          <a:sy n="78" d="100"/>
        </p:scale>
        <p:origin x="132" y="2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6A0BE1-7F58-443E-95BC-4DBA547B1F0F}" type="datetimeFigureOut">
              <a:rPr lang="fr-FR" smtClean="0"/>
              <a:t>31/01/2018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CC9AB9-3760-41D5-A4E7-30BC5F7B39A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564048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i-FI" baseline="0" dirty="0" smtClean="0"/>
          </a:p>
          <a:p>
            <a:endParaRPr lang="fi-FI" baseline="0" dirty="0" smtClean="0"/>
          </a:p>
          <a:p>
            <a:endParaRPr lang="fi-FI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CC9AB9-3760-41D5-A4E7-30BC5F7B39A2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031801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i-FI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CC9AB9-3760-41D5-A4E7-30BC5F7B39A2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00551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i-FI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CC9AB9-3760-41D5-A4E7-30BC5F7B39A2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151237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i-FI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CC9AB9-3760-41D5-A4E7-30BC5F7B39A2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010820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fi-FI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fi-FI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B9D29-A1EE-43BE-B764-75984AB3FF26}" type="datetimeFigureOut">
              <a:rPr lang="fi-FI" smtClean="0"/>
              <a:t>31.1.2018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49D0C-5AF2-49B5-8ED7-89CD7ACAF12F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4244987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i-FI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i-FI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B9D29-A1EE-43BE-B764-75984AB3FF26}" type="datetimeFigureOut">
              <a:rPr lang="fi-FI" smtClean="0"/>
              <a:t>31.1.2018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49D0C-5AF2-49B5-8ED7-89CD7ACAF12F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5008990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fi-FI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i-FI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B9D29-A1EE-43BE-B764-75984AB3FF26}" type="datetimeFigureOut">
              <a:rPr lang="fi-FI" smtClean="0"/>
              <a:t>31.1.2018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49D0C-5AF2-49B5-8ED7-89CD7ACAF12F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2157599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i-FI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i-FI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B9D29-A1EE-43BE-B764-75984AB3FF26}" type="datetimeFigureOut">
              <a:rPr lang="fi-FI" smtClean="0"/>
              <a:t>31.1.2018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49D0C-5AF2-49B5-8ED7-89CD7ACAF12F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1136937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fi-FI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B9D29-A1EE-43BE-B764-75984AB3FF26}" type="datetimeFigureOut">
              <a:rPr lang="fi-FI" smtClean="0"/>
              <a:t>31.1.2018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49D0C-5AF2-49B5-8ED7-89CD7ACAF12F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161778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i-FI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i-FI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i-FI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B9D29-A1EE-43BE-B764-75984AB3FF26}" type="datetimeFigureOut">
              <a:rPr lang="fi-FI" smtClean="0"/>
              <a:t>31.1.2018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49D0C-5AF2-49B5-8ED7-89CD7ACAF12F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8591826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fi-FI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i-FI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i-FI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B9D29-A1EE-43BE-B764-75984AB3FF26}" type="datetimeFigureOut">
              <a:rPr lang="fi-FI" smtClean="0"/>
              <a:t>31.1.2018</a:t>
            </a:fld>
            <a:endParaRPr lang="fi-FI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49D0C-5AF2-49B5-8ED7-89CD7ACAF12F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055589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i-FI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B9D29-A1EE-43BE-B764-75984AB3FF26}" type="datetimeFigureOut">
              <a:rPr lang="fi-FI" smtClean="0"/>
              <a:t>31.1.2018</a:t>
            </a:fld>
            <a:endParaRPr lang="fi-FI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49D0C-5AF2-49B5-8ED7-89CD7ACAF12F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6464939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B9D29-A1EE-43BE-B764-75984AB3FF26}" type="datetimeFigureOut">
              <a:rPr lang="fi-FI" smtClean="0"/>
              <a:t>31.1.2018</a:t>
            </a:fld>
            <a:endParaRPr lang="fi-FI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49D0C-5AF2-49B5-8ED7-89CD7ACAF12F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6743197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fi-FI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i-FI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B9D29-A1EE-43BE-B764-75984AB3FF26}" type="datetimeFigureOut">
              <a:rPr lang="fi-FI" smtClean="0"/>
              <a:t>31.1.2018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49D0C-5AF2-49B5-8ED7-89CD7ACAF12F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7363268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fi-FI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i-FI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B9D29-A1EE-43BE-B764-75984AB3FF26}" type="datetimeFigureOut">
              <a:rPr lang="fi-FI" smtClean="0"/>
              <a:t>31.1.2018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49D0C-5AF2-49B5-8ED7-89CD7ACAF12F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1278346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fi-FI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i-FI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8B9D29-A1EE-43BE-B764-75984AB3FF26}" type="datetimeFigureOut">
              <a:rPr lang="fi-FI" smtClean="0"/>
              <a:t>31.1.2018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A49D0C-5AF2-49B5-8ED7-89CD7ACAF12F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251098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i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mailto:zinelabidine.boulkenafet@oulu.fi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AI  projects</a:t>
            </a:r>
            <a:endParaRPr lang="fi-FI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 anchor="ctr"/>
          <a:lstStyle/>
          <a:p>
            <a:r>
              <a:rPr lang="fi-FI" dirty="0" smtClean="0">
                <a:solidFill>
                  <a:schemeClr val="bg2">
                    <a:lumMod val="90000"/>
                  </a:schemeClr>
                </a:solidFill>
              </a:rPr>
              <a:t> Project  1: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</a:rPr>
              <a:t>Search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</a:rPr>
              <a:t>algorithms (25 points).</a:t>
            </a:r>
          </a:p>
          <a:p>
            <a:pPr lvl="1"/>
            <a:r>
              <a:rPr lang="en-US" dirty="0" smtClean="0">
                <a:solidFill>
                  <a:schemeClr val="bg2">
                    <a:lumMod val="90000"/>
                  </a:schemeClr>
                </a:solidFill>
              </a:rPr>
              <a:t>Question 1,2,3 and 4  are mandatory (12 points).</a:t>
            </a:r>
          </a:p>
          <a:p>
            <a:pPr lvl="1"/>
            <a:r>
              <a:rPr lang="en-US" dirty="0" smtClean="0">
                <a:solidFill>
                  <a:schemeClr val="bg2">
                    <a:lumMod val="90000"/>
                  </a:schemeClr>
                </a:solidFill>
              </a:rPr>
              <a:t>Question 5,6,7 and 8 are  optional (13 points). </a:t>
            </a:r>
          </a:p>
          <a:p>
            <a:r>
              <a:rPr lang="en-US" dirty="0" smtClean="0"/>
              <a:t> Project 2: </a:t>
            </a:r>
            <a:r>
              <a:rPr lang="fi-FI" dirty="0" smtClean="0"/>
              <a:t> Multi-Agent search (25 points).</a:t>
            </a:r>
          </a:p>
          <a:p>
            <a:pPr lvl="1"/>
            <a:r>
              <a:rPr lang="en-US" dirty="0"/>
              <a:t>Question 1,2,3 and 4 are </a:t>
            </a:r>
            <a:r>
              <a:rPr lang="en-US" dirty="0" smtClean="0">
                <a:solidFill>
                  <a:srgbClr val="FF0000"/>
                </a:solidFill>
              </a:rPr>
              <a:t>mandatory (19 points)</a:t>
            </a:r>
            <a:r>
              <a:rPr lang="en-US" dirty="0" smtClean="0"/>
              <a:t>.</a:t>
            </a:r>
            <a:endParaRPr lang="en-US" dirty="0"/>
          </a:p>
          <a:p>
            <a:pPr lvl="1"/>
            <a:r>
              <a:rPr lang="en-US" dirty="0"/>
              <a:t>Question </a:t>
            </a:r>
            <a:r>
              <a:rPr lang="en-US" dirty="0" smtClean="0"/>
              <a:t>5 is  </a:t>
            </a:r>
            <a:r>
              <a:rPr lang="en-US" dirty="0" smtClean="0">
                <a:solidFill>
                  <a:schemeClr val="accent6"/>
                </a:solidFill>
              </a:rPr>
              <a:t>optional (6 points)</a:t>
            </a:r>
            <a:r>
              <a:rPr lang="en-US" dirty="0" smtClean="0"/>
              <a:t>. </a:t>
            </a:r>
          </a:p>
          <a:p>
            <a:pPr marL="457200" lvl="1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449836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Adversarial  search </a:t>
            </a:r>
            <a:endParaRPr lang="fi-FI" dirty="0"/>
          </a:p>
        </p:txBody>
      </p:sp>
      <p:pic>
        <p:nvPicPr>
          <p:cNvPr id="6" name="pacman_mp4_Output_1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16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88450" y="1515354"/>
            <a:ext cx="9815099" cy="4702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106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Adversarial  search 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>
              <a:buNone/>
            </a:pPr>
            <a:r>
              <a:rPr lang="en-US" dirty="0" smtClean="0"/>
              <a:t>To eat all the food dots and avoid the Ghosts you need:</a:t>
            </a:r>
          </a:p>
          <a:p>
            <a:r>
              <a:rPr lang="en-US" dirty="0" smtClean="0"/>
              <a:t>Appropriate </a:t>
            </a:r>
            <a:r>
              <a:rPr lang="en-US" dirty="0"/>
              <a:t>search </a:t>
            </a:r>
            <a:r>
              <a:rPr lang="en-US" dirty="0" smtClean="0"/>
              <a:t>algorithm (question 2,3 and 4).</a:t>
            </a:r>
          </a:p>
          <a:p>
            <a:pPr lvl="1"/>
            <a:r>
              <a:rPr lang="en-US" dirty="0"/>
              <a:t> </a:t>
            </a:r>
            <a:r>
              <a:rPr lang="en-US" dirty="0" smtClean="0"/>
              <a:t> </a:t>
            </a:r>
            <a:r>
              <a:rPr lang="en-US" dirty="0" err="1" smtClean="0"/>
              <a:t>MinMax</a:t>
            </a:r>
            <a:endParaRPr lang="en-US" dirty="0" smtClean="0"/>
          </a:p>
          <a:p>
            <a:pPr lvl="1"/>
            <a:r>
              <a:rPr lang="fi-FI" b="1" dirty="0" smtClean="0"/>
              <a:t>  </a:t>
            </a:r>
            <a:r>
              <a:rPr lang="fi-FI" dirty="0" smtClean="0"/>
              <a:t>Alpha-</a:t>
            </a:r>
            <a:r>
              <a:rPr lang="fi-FI" dirty="0" err="1" smtClean="0"/>
              <a:t>Beta</a:t>
            </a:r>
            <a:r>
              <a:rPr lang="fi-FI" dirty="0" smtClean="0"/>
              <a:t> </a:t>
            </a:r>
            <a:r>
              <a:rPr lang="fi-FI" dirty="0" err="1" smtClean="0"/>
              <a:t>Pruning</a:t>
            </a:r>
            <a:r>
              <a:rPr lang="fi-FI" dirty="0" smtClean="0"/>
              <a:t>.</a:t>
            </a:r>
          </a:p>
          <a:p>
            <a:pPr lvl="1"/>
            <a:r>
              <a:rPr lang="fi-FI" dirty="0" smtClean="0"/>
              <a:t>  </a:t>
            </a:r>
            <a:r>
              <a:rPr lang="fi-FI" dirty="0" err="1" smtClean="0"/>
              <a:t>Expectimax</a:t>
            </a:r>
            <a:r>
              <a:rPr lang="fi-FI" dirty="0" smtClean="0"/>
              <a:t> </a:t>
            </a:r>
            <a:endParaRPr lang="en-US" dirty="0" smtClean="0"/>
          </a:p>
          <a:p>
            <a:r>
              <a:rPr lang="en-US" dirty="0"/>
              <a:t> </a:t>
            </a:r>
            <a:r>
              <a:rPr lang="en-US" dirty="0" smtClean="0"/>
              <a:t>Good evaluation function (question 1 and 5).</a:t>
            </a:r>
          </a:p>
          <a:p>
            <a:pPr lvl="1"/>
            <a:r>
              <a:rPr lang="en-US" dirty="0" smtClean="0"/>
              <a:t>  How good or bad is your state ?.</a:t>
            </a:r>
          </a:p>
          <a:p>
            <a:pPr lvl="1"/>
            <a:endParaRPr lang="en-US" dirty="0"/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31288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Conclusions</a:t>
            </a:r>
            <a:endParaRPr lang="en-US" b="1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dirty="0" smtClean="0"/>
              <a:t> Send  your report and your code  to </a:t>
            </a:r>
            <a:r>
              <a:rPr lang="en-US" dirty="0" smtClean="0">
                <a:hlinkClick r:id="rId3"/>
              </a:rPr>
              <a:t>zinelabidine.boulkenafet@oulu.fi</a:t>
            </a:r>
            <a:r>
              <a:rPr lang="en-US" dirty="0" smtClean="0"/>
              <a:t>   by </a:t>
            </a:r>
            <a:r>
              <a:rPr lang="en-US" b="1" dirty="0" smtClean="0"/>
              <a:t>22</a:t>
            </a:r>
            <a:r>
              <a:rPr lang="en-US" b="1" dirty="0" smtClean="0"/>
              <a:t>/02/2018</a:t>
            </a:r>
            <a:r>
              <a:rPr lang="en-US" dirty="0" smtClean="0"/>
              <a:t>.</a:t>
            </a:r>
            <a:endParaRPr lang="en-US" dirty="0" smtClean="0"/>
          </a:p>
          <a:p>
            <a:r>
              <a:rPr lang="en-US" dirty="0" smtClean="0"/>
              <a:t> The projects can be done individually or in a team  of  2 or 3 students.</a:t>
            </a:r>
          </a:p>
          <a:p>
            <a:r>
              <a:rPr lang="en-US" b="1" dirty="0" smtClean="0"/>
              <a:t>Think about the  use  of the recursive function in your </a:t>
            </a:r>
            <a:r>
              <a:rPr lang="en-US" b="1" dirty="0" smtClean="0"/>
              <a:t>implementation.</a:t>
            </a:r>
            <a:endParaRPr lang="en-US" b="1" dirty="0" smtClean="0"/>
          </a:p>
        </p:txBody>
      </p:sp>
    </p:spTree>
    <p:extLst>
      <p:ext uri="{BB962C8B-B14F-4D97-AF65-F5344CB8AC3E}">
        <p14:creationId xmlns:p14="http://schemas.microsoft.com/office/powerpoint/2010/main" val="929788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2805</TotalTime>
  <Words>159</Words>
  <Application>Microsoft Office PowerPoint</Application>
  <PresentationFormat>Widescreen</PresentationFormat>
  <Paragraphs>26</Paragraphs>
  <Slides>4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AI  projects</vt:lpstr>
      <vt:lpstr>Adversarial  search </vt:lpstr>
      <vt:lpstr>Adversarial  search </vt:lpstr>
      <vt:lpstr>Conclusions</vt:lpstr>
    </vt:vector>
  </TitlesOfParts>
  <Company>University of Oulu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1: Search in Pacman</dc:title>
  <dc:creator>Zinelabidine Boulkenafet</dc:creator>
  <cp:lastModifiedBy>Zinelabidine Boulkenafet</cp:lastModifiedBy>
  <cp:revision>76</cp:revision>
  <dcterms:created xsi:type="dcterms:W3CDTF">2017-01-16T11:48:45Z</dcterms:created>
  <dcterms:modified xsi:type="dcterms:W3CDTF">2018-01-31T15:30:02Z</dcterms:modified>
</cp:coreProperties>
</file>

<file path=docProps/thumbnail.jpeg>
</file>